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9B9400-2D77-EB56-AF6A-9F41AA5F4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E3F86D-022B-6691-FA30-F6CD270B4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37463-1EA6-434D-29F2-510D999F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D4AE41-E856-C84F-AF76-E06AB255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7848A6-A7D5-B50D-3CB0-9871BC8E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59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0E425E-C961-C191-9DE5-06621B30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CB0943-A7B9-FF00-B42A-4F8044D9A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72695F-20BE-B317-ABF9-A34D579B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D01523-CD18-4323-898C-086BA6E7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860415-75E1-3773-4304-94A59211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04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9FBF68C-EBB6-C1B8-110A-90BFB3E47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62315A-B492-FAC0-2043-C553C8BBD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584048-F66B-A764-D3BA-87B95C6F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3769C7-B285-0FD5-4AD8-53FDD04B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C67794-C7F0-89B5-2E4B-BC3E7A86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8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46655-5197-1DD8-A7D7-982B5DAF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5AA70A-33EC-4C3B-52BF-0AFAF2CFC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4D27FF-6433-726F-6EF0-EC7BEA16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9290D5-8E1B-FB5A-A50A-76D99DC6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F2E9DC-68E9-52A4-DDC0-5A7AEE8E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95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F1C49A-632D-EE59-FBDA-3AF6ACB7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2F96AD-E7EA-8E98-C3EF-F98A371FB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1AE76E-584F-66C2-5A9F-B25BE7B9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26D475-B14F-063E-BA54-60D843A8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1D712E-8520-7749-658C-6A84758E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70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DC072A-0FBE-9755-DC6B-0041A3A89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C33862-2335-F5AD-FB56-6853EAEF0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6157AB-92EF-0E64-93E7-ED80651E5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8F6B1A-A535-ACF0-9559-611E34115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90436A-DEED-3F43-8EDB-5E52719A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EB1C90-91AE-AE44-32F1-AB568976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85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815223-54B1-0766-707A-CFF42A5D4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E6FD7AF-C2E5-B0B9-4827-4564ADDC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B2D8B6-871C-1F86-44CA-932B4A4F7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75B1315-1D85-3340-89EC-DA5992DB1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E2479D-D078-5824-5EFC-6C8F92B5C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B8C220-24E9-2633-78A0-E3F7A04E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77E0CE1-6F17-34F7-EEBD-FCF94534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0724412-9AF3-0457-9CA5-9DC9D5A9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9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FFC0D9-2C16-85A1-8D73-8F8A8A4C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B91DF68-1380-DE4B-345C-D3806658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87AC3DB-6DB6-C04C-738C-5B5B9009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48D468-D29A-3B17-6646-E621C493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90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76E0002-D76D-10A5-E5CB-1EBBA591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8643BE4-F5A5-186F-1E01-9F8B156A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3E99A90-C9FE-F534-F917-7DEDC74B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96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33751-7B64-7CE1-C8C5-CB3BEBFD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D0D317-189E-B4B8-EC12-8D909CF44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CA4B68-0D87-7080-790C-3C8FADF0F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11FE2-71E9-AE9C-DE65-71E4D89F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4ECF09-591D-2CF2-325E-40B3B0B4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042968-1A99-4DC6-F223-B49F98C4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56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479A44-1E84-F5A5-B407-4C2D89658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387018A-0497-37E9-A9C2-65AB3DA8A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B99883-0028-3559-5ED2-E630A2E98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1E92B6-2FD3-2DB6-5D33-B894458B1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29AFF2-64EC-F2D0-1E35-F388EE63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CADA84-D5E4-ADDD-548B-2296117C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33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C9CDEAC-F5F0-7F43-4068-A3CCE669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A990C2-2D22-78C7-CE92-1149EC46B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0EFC61-0329-6D8C-2894-22F955DC4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5B07-EAF9-4A61-B468-3E490C7F7D29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92B503-0AA2-865D-D061-EB77DAE00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EF4F18-3E1A-25C9-CE5B-5B4C956C1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4DA17-BA04-4358-AFB9-A3E73E3D8C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48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22D9657E-DD98-F9B5-8C0F-A85E6B38BBC0}"/>
              </a:ext>
            </a:extLst>
          </p:cNvPr>
          <p:cNvSpPr/>
          <p:nvPr/>
        </p:nvSpPr>
        <p:spPr>
          <a:xfrm>
            <a:off x="5099154" y="1071804"/>
            <a:ext cx="1334126" cy="64957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工作区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CD1E9D3-5B14-CA59-5815-375A7A40C0F9}"/>
              </a:ext>
            </a:extLst>
          </p:cNvPr>
          <p:cNvSpPr/>
          <p:nvPr/>
        </p:nvSpPr>
        <p:spPr>
          <a:xfrm>
            <a:off x="5136628" y="2484626"/>
            <a:ext cx="1259177" cy="64957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暂存区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2DE54A7C-CDAE-B5D3-DE08-6252D5FD1205}"/>
              </a:ext>
            </a:extLst>
          </p:cNvPr>
          <p:cNvSpPr/>
          <p:nvPr/>
        </p:nvSpPr>
        <p:spPr>
          <a:xfrm>
            <a:off x="5136628" y="3897448"/>
            <a:ext cx="1259177" cy="64957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本地仓库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B347FFE-73F2-5C05-8331-2E8BB7F14392}"/>
              </a:ext>
            </a:extLst>
          </p:cNvPr>
          <p:cNvSpPr/>
          <p:nvPr/>
        </p:nvSpPr>
        <p:spPr>
          <a:xfrm>
            <a:off x="5136628" y="5310271"/>
            <a:ext cx="1259177" cy="64957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远程仓库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849D94E-EE13-A342-979B-6AF667A5C2B9}"/>
              </a:ext>
            </a:extLst>
          </p:cNvPr>
          <p:cNvSpPr txBox="1"/>
          <p:nvPr/>
        </p:nvSpPr>
        <p:spPr>
          <a:xfrm>
            <a:off x="5813687" y="1889541"/>
            <a:ext cx="989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add</a:t>
            </a:r>
            <a:endParaRPr lang="zh-CN" altLang="en-US" sz="1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D94C148-ABDC-885D-3338-C80214C10FDE}"/>
              </a:ext>
            </a:extLst>
          </p:cNvPr>
          <p:cNvSpPr txBox="1"/>
          <p:nvPr/>
        </p:nvSpPr>
        <p:spPr>
          <a:xfrm>
            <a:off x="5803691" y="3306069"/>
            <a:ext cx="1259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commit</a:t>
            </a:r>
            <a:endParaRPr lang="zh-CN" altLang="en-US" sz="14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0D3853D-F2F0-0212-8BC8-03E1D874CCD8}"/>
              </a:ext>
            </a:extLst>
          </p:cNvPr>
          <p:cNvSpPr txBox="1"/>
          <p:nvPr/>
        </p:nvSpPr>
        <p:spPr>
          <a:xfrm>
            <a:off x="5813687" y="4722748"/>
            <a:ext cx="1079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push</a:t>
            </a:r>
            <a:endParaRPr lang="zh-CN" altLang="en-US" sz="1400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C8C1B31-6054-2E38-0D78-7B57174438A6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5766217" y="1721374"/>
            <a:ext cx="0" cy="7632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9C8CC47D-D63F-AE4B-5B40-1B766A99E930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766217" y="3134196"/>
            <a:ext cx="0" cy="76325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BFDB63A6-607F-38DE-F8D0-3A5D2E0B797B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5766217" y="4547019"/>
            <a:ext cx="0" cy="76325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连接符: 曲线 24">
            <a:extLst>
              <a:ext uri="{FF2B5EF4-FFF2-40B4-BE49-F238E27FC236}">
                <a16:creationId xmlns:a16="http://schemas.microsoft.com/office/drawing/2014/main" id="{F8D02FBB-AFB1-F7C7-F43E-FAADC18BB085}"/>
              </a:ext>
            </a:extLst>
          </p:cNvPr>
          <p:cNvCxnSpPr>
            <a:cxnSpLocks/>
            <a:stCxn id="5" idx="1"/>
            <a:endCxn id="4" idx="1"/>
          </p:cNvCxnSpPr>
          <p:nvPr/>
        </p:nvCxnSpPr>
        <p:spPr>
          <a:xfrm rot="10800000">
            <a:off x="5099154" y="1396589"/>
            <a:ext cx="37474" cy="1412822"/>
          </a:xfrm>
          <a:prstGeom prst="curvedConnector3">
            <a:avLst>
              <a:gd name="adj1" fmla="val 710023"/>
            </a:avLst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连接符: 曲线 26">
            <a:extLst>
              <a:ext uri="{FF2B5EF4-FFF2-40B4-BE49-F238E27FC236}">
                <a16:creationId xmlns:a16="http://schemas.microsoft.com/office/drawing/2014/main" id="{11662D4C-0DF7-5A0F-DF62-4BE4D67FEE2C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5136628" y="2809412"/>
            <a:ext cx="12700" cy="1412823"/>
          </a:xfrm>
          <a:prstGeom prst="curvedConnector3">
            <a:avLst>
              <a:gd name="adj1" fmla="val 1800000"/>
            </a:avLst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40F9F433-C039-7848-CCDD-E7B52590510F}"/>
              </a:ext>
            </a:extLst>
          </p:cNvPr>
          <p:cNvSpPr txBox="1"/>
          <p:nvPr/>
        </p:nvSpPr>
        <p:spPr>
          <a:xfrm>
            <a:off x="3248583" y="1910009"/>
            <a:ext cx="1894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restore --staged</a:t>
            </a:r>
            <a:endParaRPr lang="zh-CN" altLang="en-US" sz="1400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36E17C2C-ABA3-E15B-F15A-6D543BE779B6}"/>
              </a:ext>
            </a:extLst>
          </p:cNvPr>
          <p:cNvSpPr txBox="1"/>
          <p:nvPr/>
        </p:nvSpPr>
        <p:spPr>
          <a:xfrm>
            <a:off x="3197257" y="3306069"/>
            <a:ext cx="2382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reset --soft &lt;commit&gt;</a:t>
            </a:r>
            <a:endParaRPr lang="zh-CN" altLang="en-US" sz="14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B97361E-9924-27A5-08D3-3B6E510247D2}"/>
              </a:ext>
            </a:extLst>
          </p:cNvPr>
          <p:cNvSpPr txBox="1"/>
          <p:nvPr/>
        </p:nvSpPr>
        <p:spPr>
          <a:xfrm>
            <a:off x="6803037" y="1086575"/>
            <a:ext cx="3210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status </a:t>
            </a:r>
            <a:r>
              <a:rPr lang="zh-CN" altLang="en-US" sz="1400" dirty="0"/>
              <a:t>查看工作区状态</a:t>
            </a:r>
            <a:endParaRPr lang="en-US" altLang="zh-CN" sz="1400" dirty="0"/>
          </a:p>
          <a:p>
            <a:r>
              <a:rPr lang="en-US" altLang="zh-CN" sz="1400" dirty="0"/>
              <a:t>git diff </a:t>
            </a:r>
            <a:r>
              <a:rPr lang="zh-CN" altLang="en-US" sz="1400" dirty="0"/>
              <a:t>查看工作区修改文件的内容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350CC9C7-E0D3-8FFF-EE2A-7CB165607542}"/>
              </a:ext>
            </a:extLst>
          </p:cNvPr>
          <p:cNvSpPr txBox="1"/>
          <p:nvPr/>
        </p:nvSpPr>
        <p:spPr>
          <a:xfrm>
            <a:off x="6803037" y="2653135"/>
            <a:ext cx="3630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diff –staged </a:t>
            </a:r>
            <a:r>
              <a:rPr lang="zh-CN" altLang="en-US" sz="1400" dirty="0"/>
              <a:t>查看暂存区修改文件的内容</a:t>
            </a:r>
            <a:r>
              <a:rPr lang="en-US" altLang="zh-CN" sz="1400" dirty="0"/>
              <a:t> </a:t>
            </a:r>
            <a:endParaRPr lang="zh-CN" altLang="en-US" sz="14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C1A27762-5867-9E39-66D7-E88B3F704141}"/>
              </a:ext>
            </a:extLst>
          </p:cNvPr>
          <p:cNvSpPr txBox="1"/>
          <p:nvPr/>
        </p:nvSpPr>
        <p:spPr>
          <a:xfrm>
            <a:off x="6803037" y="3994280"/>
            <a:ext cx="3899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show &lt;commit-hash&gt; </a:t>
            </a:r>
            <a:r>
              <a:rPr lang="zh-CN" altLang="en-US" sz="1400" dirty="0"/>
              <a:t>查看某次提交的差异</a:t>
            </a:r>
          </a:p>
        </p:txBody>
      </p:sp>
      <p:cxnSp>
        <p:nvCxnSpPr>
          <p:cNvPr id="35" name="连接符: 曲线 34">
            <a:extLst>
              <a:ext uri="{FF2B5EF4-FFF2-40B4-BE49-F238E27FC236}">
                <a16:creationId xmlns:a16="http://schemas.microsoft.com/office/drawing/2014/main" id="{E268443B-01CC-EED3-D6F0-F40826814F6C}"/>
              </a:ext>
            </a:extLst>
          </p:cNvPr>
          <p:cNvCxnSpPr>
            <a:cxnSpLocks/>
            <a:stCxn id="7" idx="1"/>
            <a:endCxn id="6" idx="1"/>
          </p:cNvCxnSpPr>
          <p:nvPr/>
        </p:nvCxnSpPr>
        <p:spPr>
          <a:xfrm rot="10800000">
            <a:off x="5136628" y="4222235"/>
            <a:ext cx="12700" cy="1412823"/>
          </a:xfrm>
          <a:prstGeom prst="curvedConnector3">
            <a:avLst>
              <a:gd name="adj1" fmla="val 1800000"/>
            </a:avLst>
          </a:prstGeom>
          <a:ln w="190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>
            <a:extLst>
              <a:ext uri="{FF2B5EF4-FFF2-40B4-BE49-F238E27FC236}">
                <a16:creationId xmlns:a16="http://schemas.microsoft.com/office/drawing/2014/main" id="{FC18F475-CCE0-9BD2-E0EB-4B9E9A35C6F0}"/>
              </a:ext>
            </a:extLst>
          </p:cNvPr>
          <p:cNvSpPr txBox="1"/>
          <p:nvPr/>
        </p:nvSpPr>
        <p:spPr>
          <a:xfrm>
            <a:off x="1960812" y="4647178"/>
            <a:ext cx="3435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git reset --hard &lt;commit-hash&gt;</a:t>
            </a:r>
          </a:p>
          <a:p>
            <a:r>
              <a:rPr lang="zh-CN" altLang="en-US" sz="1400" dirty="0"/>
              <a:t>将本地仓库回退到某个点</a:t>
            </a:r>
            <a:endParaRPr lang="en-US" altLang="zh-CN" sz="1400" dirty="0"/>
          </a:p>
          <a:p>
            <a:r>
              <a:rPr lang="en-US" altLang="zh-CN" sz="1400" dirty="0"/>
              <a:t>git push origin &lt;branch-name&gt; </a:t>
            </a:r>
            <a:r>
              <a:rPr lang="en-US" altLang="zh-CN" sz="1400" dirty="0">
                <a:solidFill>
                  <a:srgbClr val="FF0000"/>
                </a:solidFill>
              </a:rPr>
              <a:t>--force</a:t>
            </a:r>
          </a:p>
          <a:p>
            <a:r>
              <a:rPr lang="zh-CN" altLang="en-US" sz="1400" dirty="0">
                <a:solidFill>
                  <a:srgbClr val="FF0000"/>
                </a:solidFill>
              </a:rPr>
              <a:t>强制推送，尽量避免使用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0353AB2B-CD8D-C00B-A7ED-BBA1F239FDA4}"/>
              </a:ext>
            </a:extLst>
          </p:cNvPr>
          <p:cNvSpPr txBox="1"/>
          <p:nvPr/>
        </p:nvSpPr>
        <p:spPr>
          <a:xfrm>
            <a:off x="6803037" y="5451216"/>
            <a:ext cx="2281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通过</a:t>
            </a:r>
            <a:r>
              <a:rPr lang="en-US" altLang="zh-CN" sz="1400" dirty="0" err="1"/>
              <a:t>gitlab</a:t>
            </a:r>
            <a:r>
              <a:rPr lang="zh-CN" altLang="en-US" sz="1400" dirty="0"/>
              <a:t>查看差异</a:t>
            </a:r>
          </a:p>
        </p:txBody>
      </p:sp>
    </p:spTree>
    <p:extLst>
      <p:ext uri="{BB962C8B-B14F-4D97-AF65-F5344CB8AC3E}">
        <p14:creationId xmlns:p14="http://schemas.microsoft.com/office/powerpoint/2010/main" val="47682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</Words>
  <Application>Microsoft Office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韩凯</dc:creator>
  <cp:lastModifiedBy>韩凯</cp:lastModifiedBy>
  <cp:revision>18</cp:revision>
  <dcterms:created xsi:type="dcterms:W3CDTF">2024-10-09T01:29:06Z</dcterms:created>
  <dcterms:modified xsi:type="dcterms:W3CDTF">2024-10-09T02:00:19Z</dcterms:modified>
</cp:coreProperties>
</file>